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 varScale="1">
        <p:scale>
          <a:sx n="64" d="100"/>
          <a:sy n="64" d="100"/>
        </p:scale>
        <p:origin x="-91" y="-110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3092" y="5063386"/>
            <a:ext cx="9888258" cy="3108531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Фатхутдинова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Лейсан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Талгатовна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оспитатель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высшей квалификационной категории МБДОУ «Детский сад общеразвивающего вида № 5» «Аленький цветочек» </a:t>
            </a:r>
            <a:r>
              <a:rPr lang="ru-RU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Чистопольского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муниципального района Республики Татарстан,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обедитель республиканского конкурса  </a:t>
            </a:r>
            <a:r>
              <a:rPr lang="ru-RU" sz="20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среди </a:t>
            </a:r>
            <a:r>
              <a:rPr lang="ru-RU" sz="20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педагогов,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осуществляющих воспитание и обучение на родном языке, </a:t>
            </a:r>
            <a:r>
              <a:rPr lang="ru-RU" sz="20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реализующих </a:t>
            </a:r>
            <a:r>
              <a:rPr lang="ru-RU" sz="20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проекты,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направленных на сохранение и развитие родных языков и народов, проживающих на территории Республики Татарстан</a:t>
            </a:r>
            <a:endParaRPr lang="ru-RU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t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92563" y="888288"/>
            <a:ext cx="5616699" cy="1200316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«Если вы обладаете знаниями, дайте возможность другим зажечь огонь от них»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512243" y="3269111"/>
            <a:ext cx="5400675" cy="1200316"/>
          </a:xfrm>
          <a:prstGeom prst="rect">
            <a:avLst/>
          </a:prstGeom>
        </p:spPr>
        <p:txBody>
          <a:bodyPr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lang="tt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Белемегез бар икән, башкаларга аннан ут кабызырга мөмкинлек бирегез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36379" y="158811"/>
            <a:ext cx="8093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ПЕДАГОГ - НАСТАВНИК</a:t>
            </a:r>
            <a:endParaRPr lang="tt-RU" sz="2800" b="1" dirty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0245" y="0"/>
            <a:ext cx="4619129" cy="7921625"/>
          </a:xfrm>
          <a:prstGeom prst="rect">
            <a:avLst/>
          </a:prstGeom>
        </p:spPr>
      </p:pic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3" y="146361"/>
            <a:ext cx="1777271" cy="9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2" t="11822" r="5155" b="14549"/>
          <a:stretch/>
        </p:blipFill>
        <p:spPr>
          <a:xfrm>
            <a:off x="7488907" y="2070611"/>
            <a:ext cx="2656259" cy="3030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3945</TotalTime>
  <Words>89</Words>
  <Application>Microsoft Office PowerPoint</Application>
  <PresentationFormat>Произвольный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Otdel</cp:lastModifiedBy>
  <cp:revision>812</cp:revision>
  <dcterms:created xsi:type="dcterms:W3CDTF">2012-10-29T05:24:40Z</dcterms:created>
  <dcterms:modified xsi:type="dcterms:W3CDTF">2023-04-04T11:58:24Z</dcterms:modified>
</cp:coreProperties>
</file>